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9" r:id="rId3"/>
    <p:sldId id="260" r:id="rId4"/>
    <p:sldId id="256" r:id="rId5"/>
    <p:sldId id="257" r:id="rId6"/>
    <p:sldId id="261" r:id="rId7"/>
    <p:sldId id="262" r:id="rId8"/>
    <p:sldId id="263" r:id="rId9"/>
    <p:sldId id="265" r:id="rId10"/>
    <p:sldId id="266" r:id="rId11"/>
    <p:sldId id="267" r:id="rId12"/>
    <p:sldId id="268" r:id="rId13"/>
    <p:sldId id="269" r:id="rId14"/>
    <p:sldId id="270" r:id="rId15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2" d="100"/>
          <a:sy n="52" d="100"/>
        </p:scale>
        <p:origin x="293" y="6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4/17/2023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4/17/2023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4/17/2023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4/17/2023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4/17/2023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33.png"/><Relationship Id="rId7" Type="http://schemas.openxmlformats.org/officeDocument/2006/relationships/image" Target="../media/image49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52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51.png"/><Relationship Id="rId5" Type="http://schemas.openxmlformats.org/officeDocument/2006/relationships/image" Target="../media/image33.png"/><Relationship Id="rId4" Type="http://schemas.openxmlformats.org/officeDocument/2006/relationships/image" Target="../media/image4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59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58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../media/image63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6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3.png"/><Relationship Id="rId7" Type="http://schemas.openxmlformats.org/officeDocument/2006/relationships/image" Target="../media/image3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42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4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3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9618079"/>
            <a:ext cx="667635" cy="667635"/>
            <a:chOff x="0" y="9618079"/>
            <a:chExt cx="667635" cy="66763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9618079"/>
              <a:ext cx="667635" cy="66763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946668" y="7171801"/>
            <a:ext cx="6960263" cy="37355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53564" y="628046"/>
            <a:ext cx="4123441" cy="77957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22129" y="1349458"/>
            <a:ext cx="3858824" cy="95505"/>
            <a:chOff x="1322129" y="1349458"/>
            <a:chExt cx="3858824" cy="9550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322129" y="1349458"/>
              <a:ext cx="3858824" cy="9550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139025" y="6514286"/>
            <a:ext cx="10007664" cy="2454710"/>
            <a:chOff x="4139025" y="6514286"/>
            <a:chExt cx="10007664" cy="245471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39025" y="6514286"/>
              <a:ext cx="10007664" cy="245471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144924" y="2505637"/>
            <a:ext cx="9995867" cy="1325510"/>
            <a:chOff x="4144924" y="2505637"/>
            <a:chExt cx="9995867" cy="132551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144924" y="2505637"/>
              <a:ext cx="9995867" cy="132551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401288" y="5242488"/>
            <a:ext cx="1483139" cy="318708"/>
            <a:chOff x="8401288" y="5242488"/>
            <a:chExt cx="1483139" cy="31870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8401288" y="5242488"/>
              <a:ext cx="1483139" cy="318708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511311" y="3809461"/>
            <a:ext cx="1412370" cy="783036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511315" y="8956839"/>
            <a:ext cx="1421893" cy="78303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53564" y="628046"/>
            <a:ext cx="4123441" cy="77957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22129" y="1349458"/>
            <a:ext cx="3858824" cy="95505"/>
            <a:chOff x="1322129" y="1349458"/>
            <a:chExt cx="3858824" cy="9550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1322129" y="1349458"/>
              <a:ext cx="3858824" cy="95505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235016" y="5447620"/>
            <a:ext cx="1729330" cy="461177"/>
          </a:xfrm>
          <a:prstGeom prst="rect">
            <a:avLst/>
          </a:prstGeom>
        </p:spPr>
      </p:pic>
      <p:pic>
        <p:nvPicPr>
          <p:cNvPr id="3" name="3.1.8(x)">
            <a:hlinkClick r:id="" action="ppaction://media"/>
            <a:extLst>
              <a:ext uri="{FF2B5EF4-FFF2-40B4-BE49-F238E27FC236}">
                <a16:creationId xmlns:a16="http://schemas.microsoft.com/office/drawing/2014/main" id="{9B6C4A51-F319-994C-71E9-EFC8F3BE025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322129" y="1638300"/>
            <a:ext cx="16154400" cy="8382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1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53564" y="628046"/>
            <a:ext cx="2272126" cy="88209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22129" y="1350829"/>
            <a:ext cx="2007365" cy="94134"/>
            <a:chOff x="1322129" y="1350829"/>
            <a:chExt cx="2007365" cy="9413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322129" y="1350829"/>
              <a:ext cx="2007365" cy="94134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74515" y="7000496"/>
            <a:ext cx="11796739" cy="136637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322129" y="1800674"/>
            <a:ext cx="9815915" cy="2434656"/>
            <a:chOff x="1322133" y="4261664"/>
            <a:chExt cx="9815915" cy="243465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22133" y="4261664"/>
              <a:ext cx="9815915" cy="243465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22129" y="4768693"/>
            <a:ext cx="6171429" cy="1698439"/>
            <a:chOff x="1329600" y="2025409"/>
            <a:chExt cx="6171429" cy="169843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29600" y="2025409"/>
              <a:ext cx="6171429" cy="1698439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53564" y="628046"/>
            <a:ext cx="2272126" cy="88209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22129" y="1350829"/>
            <a:ext cx="2007365" cy="94134"/>
            <a:chOff x="1322129" y="1350829"/>
            <a:chExt cx="2007365" cy="9413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1322129" y="1350829"/>
              <a:ext cx="2007365" cy="94134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120734" y="4686105"/>
            <a:ext cx="1530472" cy="461177"/>
          </a:xfrm>
          <a:prstGeom prst="rect">
            <a:avLst/>
          </a:prstGeom>
        </p:spPr>
      </p:pic>
      <p:pic>
        <p:nvPicPr>
          <p:cNvPr id="3" name="3.1.8">
            <a:hlinkClick r:id="" action="ppaction://media"/>
            <a:extLst>
              <a:ext uri="{FF2B5EF4-FFF2-40B4-BE49-F238E27FC236}">
                <a16:creationId xmlns:a16="http://schemas.microsoft.com/office/drawing/2014/main" id="{21C7680E-FE14-0445-D4FA-CAC5D3588A6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335267" y="1510144"/>
            <a:ext cx="16154400" cy="8382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5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142857" y="1733829"/>
            <a:ext cx="6171429" cy="3055561"/>
            <a:chOff x="9142857" y="1733829"/>
            <a:chExt cx="6171429" cy="305556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42857" y="1733829"/>
              <a:ext cx="6171429" cy="305556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22133" y="1733829"/>
            <a:ext cx="6171429" cy="4831579"/>
            <a:chOff x="1322133" y="1733829"/>
            <a:chExt cx="6171429" cy="483157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22133" y="1733829"/>
              <a:ext cx="6171429" cy="483157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142857" y="5302156"/>
            <a:ext cx="6171429" cy="1263252"/>
            <a:chOff x="9142857" y="5302156"/>
            <a:chExt cx="6171429" cy="126325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42857" y="5302156"/>
              <a:ext cx="6171429" cy="1263252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53564" y="628046"/>
            <a:ext cx="2272126" cy="88209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322129" y="1350829"/>
            <a:ext cx="2007365" cy="94134"/>
            <a:chOff x="1322129" y="1350829"/>
            <a:chExt cx="2007365" cy="9413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1322129" y="1350829"/>
              <a:ext cx="2007365" cy="9413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993542" y="6813027"/>
            <a:ext cx="8444553" cy="3120504"/>
            <a:chOff x="3993542" y="6813027"/>
            <a:chExt cx="8444553" cy="312050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993542" y="6813027"/>
              <a:ext cx="8444553" cy="3120504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44035" y="628046"/>
            <a:ext cx="2872327" cy="77957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22129" y="1349458"/>
            <a:ext cx="2584500" cy="95505"/>
            <a:chOff x="1322129" y="1349458"/>
            <a:chExt cx="2584500" cy="9550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322129" y="1349458"/>
              <a:ext cx="2584500" cy="9550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12605" y="2268835"/>
            <a:ext cx="9547190" cy="3115781"/>
            <a:chOff x="1312605" y="2268835"/>
            <a:chExt cx="9547190" cy="311578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12605" y="2268835"/>
              <a:ext cx="9547190" cy="311578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64987" y="1617589"/>
            <a:ext cx="3332919" cy="61694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312605" y="6393020"/>
            <a:ext cx="9547190" cy="3665683"/>
            <a:chOff x="1312605" y="6393020"/>
            <a:chExt cx="9547190" cy="366568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12605" y="6393020"/>
              <a:ext cx="9547190" cy="3665683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64992" y="5803868"/>
            <a:ext cx="3451548" cy="61694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801137" y="7529204"/>
            <a:ext cx="1647500" cy="696657"/>
            <a:chOff x="11801137" y="7529204"/>
            <a:chExt cx="1647500" cy="69665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801137" y="7529204"/>
              <a:ext cx="1647500" cy="69665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905779" y="3211707"/>
            <a:ext cx="3085714" cy="1077657"/>
            <a:chOff x="11905779" y="3211707"/>
            <a:chExt cx="3085714" cy="107765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905779" y="3211707"/>
              <a:ext cx="3085714" cy="107765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658160" y="7405114"/>
            <a:ext cx="1829551" cy="944838"/>
            <a:chOff x="13658160" y="7405114"/>
            <a:chExt cx="1829551" cy="94483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658160" y="7405114"/>
              <a:ext cx="1829551" cy="944838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44040" y="628046"/>
            <a:ext cx="1241269" cy="77957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22129" y="1349458"/>
            <a:ext cx="971055" cy="95505"/>
            <a:chOff x="1322129" y="1349458"/>
            <a:chExt cx="971055" cy="9550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322129" y="1349458"/>
              <a:ext cx="971055" cy="95505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64992" y="1617592"/>
            <a:ext cx="4650062" cy="61694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322129" y="2386924"/>
            <a:ext cx="13155871" cy="6282484"/>
            <a:chOff x="1312610" y="3700292"/>
            <a:chExt cx="11383766" cy="437084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12610" y="3700292"/>
              <a:ext cx="11383766" cy="437084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562378" y="2459131"/>
            <a:ext cx="1636750" cy="1750306"/>
            <a:chOff x="8435230" y="3401558"/>
            <a:chExt cx="1415255" cy="141525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435230" y="3401558"/>
              <a:ext cx="1415255" cy="1415255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204383" y="2781300"/>
            <a:ext cx="2406999" cy="83472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223272" y="6024051"/>
            <a:ext cx="2635607" cy="1665795"/>
            <a:chOff x="7996482" y="6152381"/>
            <a:chExt cx="2635607" cy="166579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996482" y="6152381"/>
              <a:ext cx="2635607" cy="166579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688052" y="6457166"/>
            <a:ext cx="3379748" cy="2361527"/>
            <a:chOff x="5026966" y="6985278"/>
            <a:chExt cx="2747178" cy="166579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026966" y="6985278"/>
              <a:ext cx="2747178" cy="1665795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909767" y="6031949"/>
            <a:ext cx="3262615" cy="513891"/>
          </a:xfrm>
          <a:prstGeom prst="rect">
            <a:avLst/>
          </a:prstGeom>
        </p:spPr>
      </p:pic>
      <p:grpSp>
        <p:nvGrpSpPr>
          <p:cNvPr id="3" name="그룹 1005">
            <a:extLst>
              <a:ext uri="{FF2B5EF4-FFF2-40B4-BE49-F238E27FC236}">
                <a16:creationId xmlns:a16="http://schemas.microsoft.com/office/drawing/2014/main" id="{7BB49BBE-24BE-B853-7CB6-0B71D8F0497E}"/>
              </a:ext>
            </a:extLst>
          </p:cNvPr>
          <p:cNvGrpSpPr/>
          <p:nvPr/>
        </p:nvGrpSpPr>
        <p:grpSpPr>
          <a:xfrm>
            <a:off x="1325049" y="2444512"/>
            <a:ext cx="13152951" cy="6889988"/>
            <a:chOff x="4243044" y="2242424"/>
            <a:chExt cx="9448833" cy="5800866"/>
          </a:xfrm>
        </p:grpSpPr>
        <p:pic>
          <p:nvPicPr>
            <p:cNvPr id="5" name="Object 15">
              <a:extLst>
                <a:ext uri="{FF2B5EF4-FFF2-40B4-BE49-F238E27FC236}">
                  <a16:creationId xmlns:a16="http://schemas.microsoft.com/office/drawing/2014/main" id="{516ABDDC-1293-FB2B-6F49-C38A83298A6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243044" y="2242424"/>
              <a:ext cx="9448833" cy="5800866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44040" y="628046"/>
            <a:ext cx="4149907" cy="87321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22129" y="1349458"/>
            <a:ext cx="3877871" cy="95505"/>
            <a:chOff x="1322129" y="1349458"/>
            <a:chExt cx="3877871" cy="9550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322129" y="1349458"/>
              <a:ext cx="3877871" cy="9550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606162" y="1866114"/>
            <a:ext cx="6171429" cy="3550685"/>
            <a:chOff x="10606162" y="1866114"/>
            <a:chExt cx="6171429" cy="355068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606162" y="1866114"/>
              <a:ext cx="6171429" cy="355068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606162" y="5994398"/>
            <a:ext cx="6171429" cy="3283762"/>
            <a:chOff x="10606162" y="5994398"/>
            <a:chExt cx="6171429" cy="328376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606162" y="5994398"/>
              <a:ext cx="6171429" cy="328376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30741" y="2069984"/>
            <a:ext cx="8538518" cy="6693631"/>
            <a:chOff x="930741" y="2069984"/>
            <a:chExt cx="8538518" cy="669363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30741" y="2069984"/>
              <a:ext cx="8538518" cy="6693631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44040" y="628046"/>
            <a:ext cx="4149907" cy="87321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22129" y="1349458"/>
            <a:ext cx="3877871" cy="95505"/>
            <a:chOff x="1322129" y="1349458"/>
            <a:chExt cx="3877871" cy="9550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322129" y="1349458"/>
              <a:ext cx="3877871" cy="9550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12610" y="1994153"/>
            <a:ext cx="10094633" cy="4637188"/>
            <a:chOff x="1312610" y="1994153"/>
            <a:chExt cx="10094633" cy="463718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12610" y="1994153"/>
              <a:ext cx="10094633" cy="463718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24000" y="7081066"/>
            <a:ext cx="6171429" cy="2265461"/>
            <a:chOff x="1559108" y="7092437"/>
            <a:chExt cx="6171429" cy="226546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59108" y="7092437"/>
              <a:ext cx="6171429" cy="226546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382000" y="7061544"/>
            <a:ext cx="7848600" cy="2296807"/>
            <a:chOff x="8455982" y="7385625"/>
            <a:chExt cx="6171429" cy="136536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455982" y="7385625"/>
              <a:ext cx="6171429" cy="136536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22129" y="2005199"/>
            <a:ext cx="6171429" cy="5598367"/>
            <a:chOff x="4644822" y="1994153"/>
            <a:chExt cx="6171429" cy="559836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644822" y="1994153"/>
              <a:ext cx="6171429" cy="559836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44565" y="8020250"/>
            <a:ext cx="13885538" cy="2085374"/>
            <a:chOff x="1469472" y="3866492"/>
            <a:chExt cx="13885538" cy="208537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69472" y="3866492"/>
              <a:ext cx="13885538" cy="2085374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53559" y="628046"/>
            <a:ext cx="4123441" cy="77987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22129" y="1349458"/>
            <a:ext cx="3858824" cy="95505"/>
            <a:chOff x="1322129" y="1349458"/>
            <a:chExt cx="3858824" cy="9550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322129" y="1349458"/>
              <a:ext cx="3858824" cy="9550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22129" y="1985928"/>
            <a:ext cx="12893391" cy="2636579"/>
            <a:chOff x="1322129" y="1985928"/>
            <a:chExt cx="12893391" cy="263657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22129" y="1985928"/>
              <a:ext cx="12893391" cy="263657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01917" y="5530208"/>
            <a:ext cx="8851402" cy="116580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53559" y="628046"/>
            <a:ext cx="4123441" cy="77987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22129" y="1349458"/>
            <a:ext cx="3858824" cy="95505"/>
            <a:chOff x="1322129" y="1349458"/>
            <a:chExt cx="3858824" cy="9550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322129" y="1349458"/>
              <a:ext cx="3858824" cy="9550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22129" y="1844751"/>
            <a:ext cx="6171429" cy="4544398"/>
            <a:chOff x="1322129" y="1844751"/>
            <a:chExt cx="6171429" cy="454439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22129" y="1844751"/>
              <a:ext cx="6171429" cy="454439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815126" y="4220955"/>
            <a:ext cx="6171429" cy="2661191"/>
            <a:chOff x="9815126" y="4220955"/>
            <a:chExt cx="6171429" cy="266119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815126" y="4220955"/>
              <a:ext cx="6171429" cy="266119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22129" y="6882146"/>
            <a:ext cx="6171429" cy="2888754"/>
            <a:chOff x="1322129" y="6882146"/>
            <a:chExt cx="6171429" cy="288875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22129" y="6882146"/>
              <a:ext cx="6171429" cy="288875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53559" y="628046"/>
            <a:ext cx="4123441" cy="77987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22129" y="1349458"/>
            <a:ext cx="3858824" cy="95505"/>
            <a:chOff x="1322129" y="1349458"/>
            <a:chExt cx="3858824" cy="9550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322129" y="1349458"/>
              <a:ext cx="3858824" cy="9550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22129" y="2024023"/>
            <a:ext cx="11635647" cy="6796814"/>
            <a:chOff x="1322129" y="2024023"/>
            <a:chExt cx="11635647" cy="67968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22129" y="2024023"/>
              <a:ext cx="11635647" cy="679681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24331" y="8918940"/>
            <a:ext cx="15498154" cy="115418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322129" y="2030336"/>
            <a:ext cx="11103977" cy="5748213"/>
            <a:chOff x="6378567" y="2795943"/>
            <a:chExt cx="11103977" cy="574821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378567" y="2795943"/>
              <a:ext cx="11103977" cy="5748213"/>
            </a:xfrm>
            <a:prstGeom prst="rect">
              <a:avLst/>
            </a:prstGeom>
          </p:spPr>
        </p:pic>
      </p:grpSp>
      <p:pic>
        <p:nvPicPr>
          <p:cNvPr id="3" name="Object 8">
            <a:extLst>
              <a:ext uri="{FF2B5EF4-FFF2-40B4-BE49-F238E27FC236}">
                <a16:creationId xmlns:a16="http://schemas.microsoft.com/office/drawing/2014/main" id="{1107381B-C759-CE6D-BA1C-B69BF8FED509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22129" y="9046285"/>
            <a:ext cx="16921930" cy="899491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2C19A3A6-6E4B-66C9-0F3A-52C023DFD341}"/>
              </a:ext>
            </a:extLst>
          </p:cNvPr>
          <p:cNvSpPr/>
          <p:nvPr/>
        </p:nvSpPr>
        <p:spPr>
          <a:xfrm>
            <a:off x="2819400" y="3848100"/>
            <a:ext cx="9220200" cy="12954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53559" y="628046"/>
            <a:ext cx="4123441" cy="77987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22129" y="1349458"/>
            <a:ext cx="3858824" cy="95505"/>
            <a:chOff x="1322129" y="1349458"/>
            <a:chExt cx="3858824" cy="9550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1322129" y="1349458"/>
              <a:ext cx="3858824" cy="95505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844820" y="5207220"/>
            <a:ext cx="1530472" cy="461177"/>
          </a:xfrm>
          <a:prstGeom prst="rect">
            <a:avLst/>
          </a:prstGeom>
        </p:spPr>
      </p:pic>
      <p:pic>
        <p:nvPicPr>
          <p:cNvPr id="3" name="3.1.6">
            <a:hlinkClick r:id="" action="ppaction://media"/>
            <a:extLst>
              <a:ext uri="{FF2B5EF4-FFF2-40B4-BE49-F238E27FC236}">
                <a16:creationId xmlns:a16="http://schemas.microsoft.com/office/drawing/2014/main" id="{165A05A4-D137-B94D-08DF-7B4A120C855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322129" y="1638300"/>
            <a:ext cx="16154400" cy="8382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1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</TotalTime>
  <Words>0</Words>
  <Application>Microsoft Office PowerPoint</Application>
  <PresentationFormat>사용자 지정</PresentationFormat>
  <Paragraphs>0</Paragraphs>
  <Slides>14</Slides>
  <Notes>0</Notes>
  <HiddenSlides>0</HiddenSlides>
  <MMClips>3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이근탁</cp:lastModifiedBy>
  <cp:revision>5</cp:revision>
  <dcterms:created xsi:type="dcterms:W3CDTF">2023-04-15T01:57:12Z</dcterms:created>
  <dcterms:modified xsi:type="dcterms:W3CDTF">2023-04-17T06:06:03Z</dcterms:modified>
</cp:coreProperties>
</file>